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6"/>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682" r:id="rId93"/>
    <p:sldId id="778" r:id="rId94"/>
    <p:sldId id="779" r:id="rId95"/>
    <p:sldId id="780" r:id="rId96"/>
    <p:sldId id="781" r:id="rId97"/>
    <p:sldId id="782" r:id="rId98"/>
    <p:sldId id="783" r:id="rId99"/>
    <p:sldId id="784" r:id="rId100"/>
    <p:sldId id="785" r:id="rId101"/>
    <p:sldId id="786" r:id="rId102"/>
    <p:sldId id="787" r:id="rId103"/>
    <p:sldId id="788" r:id="rId104"/>
    <p:sldId id="789"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0665"/>
            <a:ext cx="10515600" cy="60515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051560"/>
            <a:ext cx="10515600" cy="5503545"/>
          </a:xfrm>
        </p:spPr>
        <p:txBody>
          <a:bodyPr>
            <a:normAutofit fontScale="80000"/>
          </a:bodyPr>
          <a:p>
            <a:r>
              <a:rPr lang="zh-CN" altLang="en-US"/>
              <a:t>rt5640_snd_controls[]的內容，</a:t>
            </a:r>
            <a:endParaRPr lang="zh-CN" altLang="en-US"/>
          </a:p>
          <a:p>
            <a:r>
              <a:rPr lang="zh-CN" altLang="en-US"/>
              <a:t>rt5640_snd_controls[]內的註冊的內容會形成ALSA control讓上層使用，以"Speaker Playback Volume"為例</a:t>
            </a:r>
            <a:endParaRPr lang="zh-CN" altLang="en-US"/>
          </a:p>
          <a:p>
            <a:r>
              <a:rPr lang="zh-CN" altLang="en-US"/>
              <a:t>SOC_DOUBLE_TLV("Speaker Playback Volume", RT5640_SPK_VOL, RT5640_L_VOL_SFT, RT5640_R_VOL_SFT, 39, 1, out_vol_tlv),</a:t>
            </a:r>
            <a:endParaRPr lang="zh-CN" altLang="en-US"/>
          </a:p>
          <a:p>
            <a:r>
              <a:rPr lang="zh-CN" altLang="en-US"/>
              <a:t>"Speaker Playback Volume"是這個control的名字，RT5640_SPK_VOL是控制"Speaker Playback Volume"暫存器的位址，</a:t>
            </a:r>
            <a:endParaRPr lang="zh-CN" altLang="en-US"/>
          </a:p>
          <a:p>
            <a:r>
              <a:rPr lang="zh-CN" altLang="en-US"/>
              <a:t>因為"Speaker Playback Volume"是一個DOUBLE的control，所以分別有左右聲道的控制起始位元，分別為RT5640_L_VOL_SFT及RT5640_R_VOL_SFT，</a:t>
            </a:r>
            <a:endParaRPr lang="zh-CN" altLang="en-US"/>
          </a:p>
          <a:p>
            <a:r>
              <a:rPr lang="zh-CN" altLang="en-US"/>
              <a:t>39代表"Speaker Playback Volume"的最大值，後面的1代表反向，也就是暫存器的值越大音量越小，out_vol_tlv則是顯示給使用者看的內容</a:t>
            </a:r>
            <a:endParaRPr lang="zh-CN" altLang="en-US"/>
          </a:p>
          <a:p>
            <a:r>
              <a:rPr lang="zh-CN" altLang="en-US"/>
              <a:t>static const DECLARE_TLV_DB_SCALE(out_vol_tlv, -4650, 150, 0);</a:t>
            </a:r>
            <a:endParaRPr lang="zh-CN" altLang="en-US"/>
          </a:p>
          <a:p>
            <a:r>
              <a:rPr lang="zh-CN" altLang="en-US"/>
              <a:t>這代表最小值是-46.5dB，每調一格增加1.5dB，最後的0表示"Speaker Playback Volume"設為0時不是mute。</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14045"/>
          </a:xfrm>
        </p:spPr>
        <p:txBody>
          <a:bodyPr>
            <a:normAutofit fontScale="90000"/>
          </a:bodyPr>
          <a:p>
            <a:r>
              <a:rPr lang="en-US" altLang="zh-CN"/>
              <a:t>ALSA DAI Link</a:t>
            </a:r>
            <a:endParaRPr lang="en-US" altLang="zh-CN"/>
          </a:p>
        </p:txBody>
      </p:sp>
      <p:sp>
        <p:nvSpPr>
          <p:cNvPr id="3" name="内容占位符 2"/>
          <p:cNvSpPr>
            <a:spLocks noGrp="1"/>
          </p:cNvSpPr>
          <p:nvPr>
            <p:ph idx="1"/>
          </p:nvPr>
        </p:nvSpPr>
        <p:spPr>
          <a:xfrm>
            <a:off x="838200" y="1149985"/>
            <a:ext cx="6829425" cy="5513070"/>
          </a:xfrm>
        </p:spPr>
        <p:txBody>
          <a:bodyPr>
            <a:normAutofit fontScale="25000"/>
          </a:bodyPr>
          <a:p>
            <a:r>
              <a:rPr lang="zh-CN" altLang="en-US"/>
              <a:t>傳統上DAI (digital audio interface) link是由CPU + codec所組成，但現在越來越多由codec + codec所組成的DAI link，以CPU -&gt; codec -&gt; smart amp的例子而言，</a:t>
            </a:r>
            <a:endParaRPr lang="zh-CN" altLang="en-US"/>
          </a:p>
          <a:p>
            <a:endParaRPr lang="zh-CN" altLang="en-US"/>
          </a:p>
          <a:p>
            <a:r>
              <a:rPr lang="zh-CN" altLang="en-US"/>
              <a:t>CPU -&gt; codec 這段在上層呼叫pcm open的時候會被打通，</a:t>
            </a:r>
            <a:endParaRPr lang="zh-CN" altLang="en-US"/>
          </a:p>
          <a:p>
            <a:endParaRPr lang="zh-CN" altLang="en-US"/>
          </a:p>
          <a:p>
            <a:r>
              <a:rPr lang="zh-CN" altLang="en-US"/>
              <a:t>codec內部從CPU -&gt; codec到codec -&gt; smart amp之間的路徑可以透過alsa control打通，</a:t>
            </a:r>
            <a:endParaRPr lang="zh-CN" altLang="en-US"/>
          </a:p>
          <a:p>
            <a:endParaRPr lang="zh-CN" altLang="en-US"/>
          </a:p>
          <a:p>
            <a:r>
              <a:rPr lang="zh-CN" altLang="en-US"/>
              <a:t>所以剩下 codec -&gt; smart amp的部分需要另外處理，</a:t>
            </a:r>
            <a:endParaRPr lang="zh-CN" altLang="en-US"/>
          </a:p>
          <a:p>
            <a:endParaRPr lang="zh-CN" altLang="en-US"/>
          </a:p>
          <a:p>
            <a:r>
              <a:rPr lang="zh-CN" altLang="en-US"/>
              <a:t>codec -&gt; smart amp理論上來說會在pcm open的時候被打通，</a:t>
            </a:r>
            <a:endParaRPr lang="zh-CN" altLang="en-US"/>
          </a:p>
          <a:p>
            <a:endParaRPr lang="zh-CN" altLang="en-US"/>
          </a:p>
          <a:p>
            <a:r>
              <a:rPr lang="zh-CN" altLang="en-US"/>
              <a:t>但前面提到上層不需要針對codec -&gt; smart amp這個dai link去呼叫pcm open，</a:t>
            </a:r>
            <a:endParaRPr lang="zh-CN" altLang="en-US"/>
          </a:p>
          <a:p>
            <a:endParaRPr lang="zh-CN" altLang="en-US"/>
          </a:p>
          <a:p>
            <a:r>
              <a:rPr lang="zh-CN" altLang="en-US"/>
              <a:t>這個pcm open的動作是當ASoC觸發codec -&gt; smart amp這個 codec to codec dai link的event時被呼叫的，</a:t>
            </a:r>
            <a:endParaRPr lang="zh-CN" altLang="en-US"/>
          </a:p>
          <a:p>
            <a:endParaRPr lang="zh-CN" altLang="en-US"/>
          </a:p>
          <a:p>
            <a:r>
              <a:rPr lang="zh-CN" altLang="en-US"/>
              <a:t>所以我們必須用其他方式將 codec -&gt; smart amp打通以便觸發這個 codec to codec dai link的event。</a:t>
            </a:r>
            <a:endParaRPr lang="zh-CN" altLang="en-US"/>
          </a:p>
          <a:p>
            <a:endParaRPr lang="zh-CN" altLang="en-US"/>
          </a:p>
          <a:p>
            <a:r>
              <a:rPr lang="zh-CN" altLang="en-US"/>
              <a:t>最簡單的做法就是將codec -&gt; smart amp的後面再串一個DAPM的終點，</a:t>
            </a:r>
            <a:endParaRPr lang="zh-CN" altLang="en-US"/>
          </a:p>
          <a:p>
            <a:r>
              <a:rPr lang="zh-CN" altLang="en-US"/>
              <a:t>在machine driver定義的</a:t>
            </a:r>
            <a:endParaRPr lang="zh-CN" altLang="en-US"/>
          </a:p>
          <a:p>
            <a:r>
              <a:rPr lang="zh-CN" altLang="en-US"/>
              <a:t>SND_SOC_DAPM_MIC</a:t>
            </a:r>
            <a:endParaRPr lang="zh-CN" altLang="en-US"/>
          </a:p>
          <a:p>
            <a:r>
              <a:rPr lang="zh-CN" altLang="en-US"/>
              <a:t>SND_SOC_DAPM_HP</a:t>
            </a:r>
            <a:endParaRPr lang="zh-CN" altLang="en-US"/>
          </a:p>
          <a:p>
            <a:r>
              <a:rPr lang="zh-CN" altLang="en-US"/>
              <a:t>SND_SOC_DAPM_SPK</a:t>
            </a:r>
            <a:endParaRPr lang="zh-CN" altLang="en-US"/>
          </a:p>
          <a:p>
            <a:r>
              <a:rPr lang="zh-CN" altLang="en-US"/>
              <a:t>...</a:t>
            </a:r>
            <a:endParaRPr lang="zh-CN" altLang="en-US"/>
          </a:p>
          <a:p>
            <a:r>
              <a:rPr lang="zh-CN" altLang="en-US"/>
              <a:t>等DAPM元件都是DAPM終點，</a:t>
            </a:r>
            <a:endParaRPr lang="zh-CN" altLang="en-US"/>
          </a:p>
          <a:p>
            <a:r>
              <a:rPr lang="zh-CN" altLang="en-US"/>
              <a:t>所以我們可以參考下面的做法</a:t>
            </a:r>
            <a:endParaRPr lang="zh-CN" altLang="en-US"/>
          </a:p>
          <a:p>
            <a:r>
              <a:rPr lang="zh-CN" altLang="en-US"/>
              <a:t>static const struct snd_soc_dapm_widget dapm_widgets[] = {</a:t>
            </a:r>
            <a:endParaRPr lang="zh-CN" altLang="en-US"/>
          </a:p>
          <a:p>
            <a:r>
              <a:rPr lang="zh-CN" altLang="en-US"/>
              <a:t>    SND_SOC_DAPM_SPK("Speaker", NULL),</a:t>
            </a:r>
            <a:endParaRPr lang="zh-CN" altLang="en-US"/>
          </a:p>
          <a:p>
            <a:r>
              <a:rPr lang="zh-CN" altLang="en-US"/>
              <a:t>    SND_SOC_DAPM_MIC("Mic", NULL),</a:t>
            </a:r>
            <a:endParaRPr lang="zh-CN" altLang="en-US"/>
          </a:p>
          <a:p>
            <a:r>
              <a:rPr lang="zh-CN" altLang="en-US"/>
              <a:t>};</a:t>
            </a:r>
            <a:endParaRPr lang="zh-CN" altLang="en-US"/>
          </a:p>
          <a:p>
            <a:r>
              <a:rPr lang="zh-CN" altLang="en-US"/>
              <a:t>static const struct snd_soc_dapm_route dapm_routes[] = {</a:t>
            </a:r>
            <a:endParaRPr lang="zh-CN" altLang="en-US"/>
          </a:p>
          <a:p>
            <a:r>
              <a:rPr lang="zh-CN" altLang="en-US"/>
              <a:t>    {"Speaker", NULL "codec stream name (capture)"},</a:t>
            </a:r>
            <a:endParaRPr lang="zh-CN" altLang="en-US"/>
          </a:p>
          <a:p>
            <a:r>
              <a:rPr lang="zh-CN" altLang="en-US"/>
              <a:t>    {"codec stream name (playback)", NULL "Mic"},</a:t>
            </a:r>
            <a:endParaRPr lang="zh-CN" altLang="en-US"/>
          </a:p>
          <a:p>
            <a:r>
              <a:rPr lang="zh-CN" altLang="en-US"/>
              <a:t>};</a:t>
            </a:r>
            <a:endParaRPr lang="zh-CN" altLang="en-US"/>
          </a:p>
        </p:txBody>
      </p:sp>
      <p:sp>
        <p:nvSpPr>
          <p:cNvPr id="4" name="文本框 3"/>
          <p:cNvSpPr txBox="1"/>
          <p:nvPr/>
        </p:nvSpPr>
        <p:spPr>
          <a:xfrm>
            <a:off x="8162925" y="235585"/>
            <a:ext cx="3775710" cy="6462395"/>
          </a:xfrm>
          <a:prstGeom prst="rect">
            <a:avLst/>
          </a:prstGeom>
          <a:noFill/>
        </p:spPr>
        <p:txBody>
          <a:bodyPr wrap="square" rtlCol="0">
            <a:spAutoFit/>
          </a:bodyPr>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Sound Open Firmware (SOF)</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Verified Boot</a:t>
            </a:r>
            <a:endParaRPr lang="x-none"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365125"/>
            <a:ext cx="10972800" cy="636270"/>
          </a:xfrm>
        </p:spPr>
        <p:txBody>
          <a:bodyPr>
            <a:normAutofit fontScale="90000"/>
          </a:bodyPr>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924050"/>
            <a:ext cx="11049000" cy="471963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0750"/>
          </a:xfrm>
        </p:spPr>
        <p:txBody>
          <a:bodyPr>
            <a:normAutofit/>
          </a:bodyPr>
          <a:p>
            <a:r>
              <a:rPr lang="en-US" altLang="x-none"/>
              <a:t>ALSA in Linux</a:t>
            </a:r>
            <a:endParaRPr lang="en-US" altLang="x-none"/>
          </a:p>
        </p:txBody>
      </p:sp>
      <p:sp>
        <p:nvSpPr>
          <p:cNvPr id="3" name="Content Placeholder 2"/>
          <p:cNvSpPr>
            <a:spLocks noGrp="1"/>
          </p:cNvSpPr>
          <p:nvPr>
            <p:ph idx="1"/>
          </p:nvPr>
        </p:nvSpPr>
        <p:spPr/>
        <p:txBody>
          <a:bodyPr>
            <a:normAutofit lnSpcReduction="10000"/>
          </a:bodyPr>
          <a:p>
            <a:r>
              <a:rPr lang="en-US"/>
              <a:t>ALSA SoC Driver</a:t>
            </a:r>
            <a:endParaRPr lang="en-US"/>
          </a:p>
          <a:p>
            <a:pPr lvl="1"/>
            <a:r>
              <a:rPr lang="en-US"/>
              <a:t>machine driver: </a:t>
            </a:r>
            <a:r>
              <a:rPr lang="en-US">
                <a:sym typeface="+mn-ea"/>
              </a:rPr>
              <a:t>負責把platform及codec串起來，做這樣區分最大的目的是可以讓寫platform driver及codec driver只負責platform或codec相關的部分</a:t>
            </a:r>
            <a:endParaRPr lang="en-US"/>
          </a:p>
          <a:p>
            <a:pPr lvl="1"/>
            <a:r>
              <a:rPr lang="en-US"/>
              <a:t>codec driver: </a:t>
            </a:r>
            <a:r>
              <a:rPr lang="en-US">
                <a:sym typeface="+mn-ea"/>
              </a:rPr>
              <a:t>負責處理與codec相關的行為</a:t>
            </a:r>
            <a:endParaRPr lang="en-US"/>
          </a:p>
          <a:p>
            <a:pPr lvl="1"/>
            <a:r>
              <a:rPr lang="en-US"/>
              <a:t>platform driver: </a:t>
            </a:r>
            <a:r>
              <a:rPr lang="en-US">
                <a:sym typeface="+mn-ea"/>
              </a:rPr>
              <a:t>負責SoC端的行為</a:t>
            </a:r>
            <a:endParaRPr lang="en-US">
              <a:sym typeface="+mn-ea"/>
            </a:endParaRPr>
          </a:p>
          <a:p>
            <a:pPr lvl="1"/>
            <a:r>
              <a:rPr lang="en-US"/>
              <a:t>Purpose: 一個machine driver把對應的platform driver及codec driver串起來就能針對這台平板的各種硬體設定做客製化且正確的設定，platform driver跟codec driver不需要根據不同的產品而做修改，也就是IC廠商只要針對一顆IC寫一個driver，而此driver可以應用在各式各樣不同的產品，不同的CPU/Codec也可以做任意搭配。</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70000"/>
          </a:bodyPr>
          <a:p>
            <a:pPr fontAlgn="auto">
              <a:lnSpc>
                <a:spcPct val="100000"/>
              </a:lnSpc>
            </a:pPr>
            <a:r>
              <a:rPr lang="zh-CN" altLang="en-US"/>
              <a:t>rt5640_dapm_widgets[]，我們可以說DAPM是整個codec driver的核心，而rt5640_dapm_widgets及rt5640_dapm_routes則組成了DAPM的骨架，rt5665_dapm_widgets將rt5640 codec所有的元件註冊給DAPM，而rt5640_dapm_routes則說明了這些元件之間彼此的連接關係，我們可以說這兩個架構將rt5640的內部構造畫成了一張地圖給音效驅動中的電源管理員，也就是DAPM參考，DAPM將根據這張地圖決定那些電源必須被開啟，其他沒用到的電源必須保持關閉，DAPM只會開啟有辦法從起點走到終點的路徑上所經過的元件，</a:t>
            </a:r>
            <a:endParaRPr lang="zh-CN" altLang="en-US"/>
          </a:p>
          <a:p>
            <a:pPr fontAlgn="auto">
              <a:lnSpc>
                <a:spcPct val="100000"/>
              </a:lnSpc>
            </a:pPr>
            <a:r>
              <a:rPr lang="zh-CN" altLang="en-US"/>
              <a:t>rt5640_dapm_widgets是由一堆SND_SOC_DAPM_XXX所建構出來的，這些SND_SOC_DAPM_XXX代表的是元件的種類，不同種類的元件都有它的功能，大部分都能從他的名字看出來他負責的功能，例如_SUPPLY負責供電，_PGA是一個沒有開關的連接器等，其中_INPUT，_OUTPUT，_AIF_IN，_AIF_OUT可以當作起點或終點，_MIXER，_MUX，_SWITCH則會影響路徑的開放與否，這些元件註冊的類別還會影響到DAPM上電的順序，SND_SOC_DAPM_XXX的內容可以參考</a:t>
            </a:r>
            <a:r>
              <a:rPr lang="en-US" altLang="zh-CN"/>
              <a:t>: include/sound/soc-dapm.h</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80000"/>
          </a:bodyPr>
          <a:p>
            <a:r>
              <a:rPr lang="zh-CN" altLang="en-US"/>
              <a:t>rt5640_dapm_routes基本上就是個路網，看的方式很簡單，就是</a:t>
            </a:r>
            <a:endParaRPr lang="zh-CN" altLang="en-US"/>
          </a:p>
          <a:p>
            <a:pPr lvl="1"/>
            <a:r>
              <a:rPr lang="zh-CN" altLang="en-US"/>
              <a:t>{終點, 開關, 起點},</a:t>
            </a:r>
            <a:endParaRPr lang="zh-CN" altLang="en-US"/>
          </a:p>
          <a:p>
            <a:pPr lvl="1"/>
            <a:r>
              <a:rPr lang="zh-CN" altLang="en-US"/>
              <a:t>隨便舉個例:</a:t>
            </a:r>
            <a:endParaRPr lang="zh-CN" altLang="en-US"/>
          </a:p>
          <a:p>
            <a:pPr lvl="1"/>
            <a:r>
              <a:rPr lang="zh-CN" altLang="en-US"/>
              <a:t>{"OUT MIXL", "DAC L1 Switch", "DAC L1"},</a:t>
            </a:r>
            <a:endParaRPr lang="zh-CN" altLang="en-US"/>
          </a:p>
          <a:p>
            <a:pPr lvl="1"/>
            <a:r>
              <a:rPr lang="zh-CN" altLang="en-US"/>
              <a:t>代表的就是"DAC L1"這個元件透過"DAC L1 Switch"這個開關跟"OUT MIXL"連接，方向是"DAC L1" -&gt; "OUT MIXL"，而中間的"DAC L1 Switch"，DAPM會幫忙建立一個叫做"OUT MIXL DAC L1 Switch"的alsa控制項，使用者可以透過這個控制項打開或關閉這個開關，</a:t>
            </a:r>
            <a:endParaRPr lang="zh-CN" altLang="en-US"/>
          </a:p>
          <a:p>
            <a:r>
              <a:rPr lang="zh-CN" altLang="en-US"/>
              <a:t>命名方式，如果終點的類型是MIXER或SWITCH的話就是終點+開關組合成控制項的名字，我們可以把終點跟開關中間的", "用一個空格取代</a:t>
            </a:r>
            <a:endParaRPr lang="zh-CN" altLang="en-US"/>
          </a:p>
          <a:p>
            <a:pPr lvl="1"/>
            <a:r>
              <a:rPr lang="zh-CN" altLang="en-US"/>
              <a:t>如果終點的類型是_MUX的話，命名方式則終點本身就會是一個控制項的名字，中間的開關則是這個控制項的選項之一，例如</a:t>
            </a:r>
            <a:endParaRPr lang="zh-CN" altLang="en-US"/>
          </a:p>
          <a:p>
            <a:pPr lvl="1"/>
            <a:r>
              <a:rPr lang="zh-CN" altLang="en-US"/>
              <a:t>{"Stereo ADC L2 Mux", "DMIC1", "DMIC L1"}的控制項為"Stereo ADC L2 Mux"。</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ALSA Codec Driver</a:t>
            </a:r>
            <a:endParaRPr lang="en-US" altLang="zh-CN"/>
          </a:p>
        </p:txBody>
      </p:sp>
      <p:sp>
        <p:nvSpPr>
          <p:cNvPr id="3" name="内容占位符 2"/>
          <p:cNvSpPr>
            <a:spLocks noGrp="1"/>
          </p:cNvSpPr>
          <p:nvPr>
            <p:ph idx="1"/>
          </p:nvPr>
        </p:nvSpPr>
        <p:spPr/>
        <p:txBody>
          <a:bodyPr>
            <a:normAutofit fontScale="60000"/>
          </a:bodyPr>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rt5640_i2c_probe看做是對rt5640做初始化的第一個步驟，我們先初始化regmap，建立系統設定rt5640暫存器(register)的介面，然後根據platfrom data的資訊將一些跟客製化的設定寫進rt5640，最後，也是最重要的一個步驟，呼叫snd_soc_register_codec，將rt5640註冊成一個ALSA架構下的codec driver。</a:t>
            </a:r>
            <a:endParaRPr lang="zh-CN" altLang="en-US"/>
          </a:p>
          <a:p>
            <a:r>
              <a:rPr lang="zh-CN" altLang="en-US"/>
              <a:t>regmap提供了一個API讓驅動程式可以讀寫I2C/SPI等控制介面，並且做了cache可以有效降低透過I/O介面實際存取codec的次數，除了volatile暫存器之外，codec driver在讀其他的暫存器的內容時都只讀cache</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35814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858520"/>
            <a:ext cx="10960735" cy="5848350"/>
          </a:xfrm>
        </p:spPr>
        <p:txBody>
          <a:bodyPr>
            <a:normAutofit fontScale="50000"/>
          </a:bodyPr>
          <a:p>
            <a:r>
              <a:rPr lang="zh-CN" altLang="en-US"/>
              <a:t>http://elinux.org/images/a/a3/Regmap-_The_Power_of_Subsystems_and_Abstractions.pdf</a:t>
            </a:r>
            <a:endParaRPr lang="zh-CN" altLang="en-US"/>
          </a:p>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endParaRPr lang="zh-CN" altLang="en-US"/>
          </a:p>
          <a:p>
            <a:r>
              <a:rPr lang="zh-CN" altLang="en-US"/>
              <a:t>    .max_register = RT5640_VENDOR_ID2 + 1 + (ARRAY_SIZE(rt5640_ranges) *</a:t>
            </a:r>
            <a:endParaRPr lang="zh-CN" altLang="en-US"/>
          </a:p>
          <a:p>
            <a:r>
              <a:rPr lang="zh-CN" altLang="en-US"/>
              <a:t>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39395"/>
            <a:ext cx="10515600" cy="45847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949960"/>
            <a:ext cx="5865495" cy="5227320"/>
          </a:xfrm>
        </p:spPr>
        <p:txBody>
          <a:bodyPr>
            <a:normAutofit fontScale="50000"/>
          </a:bodyPr>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p:txBody>
      </p:sp>
      <p:sp>
        <p:nvSpPr>
          <p:cNvPr id="4" name="文本框 3"/>
          <p:cNvSpPr txBox="1"/>
          <p:nvPr/>
        </p:nvSpPr>
        <p:spPr>
          <a:xfrm>
            <a:off x="6704330" y="951230"/>
            <a:ext cx="5239385" cy="4615815"/>
          </a:xfrm>
          <a:prstGeom prst="rect">
            <a:avLst/>
          </a:prstGeom>
          <a:noFill/>
        </p:spPr>
        <p:txBody>
          <a:bodyPr wrap="square" rtlCol="0">
            <a:spAutoFit/>
          </a:bodyPr>
          <a:p>
            <a:pPr marL="285750" indent="-285750">
              <a:buFont typeface="Arial" charset="0"/>
              <a:buChar char="•"/>
            </a:pPr>
            <a:r>
              <a:rPr lang="zh-CN" altLang="en-US" sz="1400"/>
              <a:t>當machine driver利用dai link把platfrom driver跟codec driver串起來，聲卡註冊成功之後rt5640_probe就會被執行，即是rt5640_dapm_widgets及rt5640_dapm_routes就是在這裡註冊到ALSA的，</a:t>
            </a:r>
            <a:endParaRPr lang="zh-CN" altLang="en-US" sz="1400"/>
          </a:p>
          <a:p>
            <a:pPr marL="285750" indent="-285750">
              <a:buFont typeface="Arial" charset="0"/>
              <a:buChar char="•"/>
            </a:pPr>
            <a:r>
              <a:rPr lang="zh-CN" altLang="en-US" sz="1400"/>
              <a:t>rt5640_snd_controls也會建立ALSA控制項讓上層使用，他跟rt5640_dapm_widgets建立出來的控制項不同的地方在於rt5640_snd_controls的控制項不會影響route的狀態，通常是拿來設定音量或是簡單的mute/unmute用。</a:t>
            </a:r>
            <a:endParaRPr lang="zh-CN" altLang="en-US" sz="1400"/>
          </a:p>
          <a:p>
            <a:pPr marL="285750" indent="-285750">
              <a:buFont typeface="Arial" charset="0"/>
              <a:buChar char="•"/>
            </a:pPr>
            <a:r>
              <a:rPr lang="zh-CN" altLang="en-US" sz="1400"/>
              <a:t>rt5640_set_bias_level則可以讓codec driver根據codec整體的power level設置暫存器，ASOC的bias level總共有四層，定義如下</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從OFF到ON的順序為: OFF -&gt; PREPARE -&gt; ON</a:t>
            </a:r>
            <a:endParaRPr lang="zh-CN" altLang="en-US" sz="1400"/>
          </a:p>
          <a:p>
            <a:pPr marL="742950" lvl="1" indent="-285750">
              <a:buFont typeface="Arial" charset="0"/>
              <a:buChar char="•"/>
            </a:pPr>
            <a:r>
              <a:rPr lang="zh-CN" altLang="en-US" sz="1400"/>
              <a:t>從ON到OFF的順序為: ON -&gt; PREPARE -&gt; STANDBY -&gt; OFF</a:t>
            </a:r>
            <a:endParaRPr lang="zh-CN" altLang="en-US" sz="1400"/>
          </a:p>
          <a:p>
            <a:pPr marL="285750" lvl="0" indent="-285750">
              <a:buFont typeface="Arial" charset="0"/>
              <a:buChar char="•"/>
            </a:pPr>
            <a:r>
              <a:rPr lang="en-US" altLang="zh-CN" sz="1400"/>
              <a:t>rt5640_suspend/rt5640_resume: codec進入suspend/resume會執行的函數</a:t>
            </a:r>
            <a:endParaRPr lang="en-US" altLang="zh-CN"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49212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460375" y="934720"/>
            <a:ext cx="6581140" cy="5666105"/>
          </a:xfrm>
        </p:spPr>
        <p:txBody>
          <a:bodyPr>
            <a:normAutofit fontScale="80000"/>
          </a:bodyPr>
          <a:p>
            <a:r>
              <a:rPr lang="zh-CN" altLang="en-US"/>
              <a:t>在呼叫snd_soc_register_codec的時候除了soc_codec_dev_rt5640之外還有一個很重要的參數就是rt5640_dai，rt5640_dai定義了rt5640的I2S介面的一些資訊，</a:t>
            </a:r>
            <a:endParaRPr lang="zh-CN" altLang="en-US"/>
          </a:p>
          <a:p>
            <a:r>
              <a:rPr lang="zh-CN" altLang="en-US">
                <a:sym typeface="+mn-ea"/>
              </a:rPr>
              <a:t> .name = "rt5640-aif1", 表示這個dai的名字，將被使用在machine driver dai link的codec_name中，</a:t>
            </a:r>
            <a:endParaRPr lang="zh-CN" altLang="en-US"/>
          </a:p>
          <a:p>
            <a:r>
              <a:rPr lang="zh-CN" altLang="en-US">
                <a:sym typeface="+mn-ea"/>
              </a:rPr>
              <a:t>.id = RT5640_AIF1, 用來分辨rt5640的不同dai，</a:t>
            </a:r>
            <a:endParaRPr lang="zh-CN" altLang="en-US"/>
          </a:p>
          <a:p>
            <a:r>
              <a:rPr lang="zh-CN" altLang="en-US">
                <a:sym typeface="+mn-ea"/>
              </a:rPr>
              <a:t>.stream_name 用在rt5640_dapm_widgets，將DAI跟dapm的地圖做一個連接，</a:t>
            </a:r>
            <a:endParaRPr lang="zh-CN" altLang="en-US"/>
          </a:p>
          <a:p>
            <a:r>
              <a:rPr lang="zh-CN" altLang="en-US">
                <a:sym typeface="+mn-ea"/>
              </a:rPr>
              <a:t>.channels_min .channels_max 顧名思義為這個DAI所支援的最大及最小聲道數，</a:t>
            </a:r>
            <a:endParaRPr lang="zh-CN" altLang="en-US">
              <a:sym typeface="+mn-ea"/>
            </a:endParaRPr>
          </a:p>
          <a:p>
            <a:r>
              <a:rPr lang="zh-CN" altLang="en-US">
                <a:sym typeface="+mn-ea"/>
              </a:rPr>
              <a:t>.rates 為這個DAI能支援的sample rate (採樣率)</a:t>
            </a:r>
            <a:endParaRPr lang="zh-CN" altLang="en-US"/>
          </a:p>
          <a:p>
            <a:r>
              <a:rPr lang="zh-CN" altLang="en-US"/>
              <a:t>.formats為這個DAI能支援的格式</a:t>
            </a:r>
            <a:endParaRPr lang="zh-CN" altLang="en-US">
              <a:sym typeface="+mn-ea"/>
            </a:endParaRPr>
          </a:p>
          <a:p>
            <a:r>
              <a:rPr lang="zh-CN" altLang="en-US"/>
              <a:t>.ops = &amp;rt5640_aif_dai_ops,就是使用這組DAI時codec相對應的設定了</a:t>
            </a:r>
            <a:endParaRPr lang="zh-CN" altLang="en-US"/>
          </a:p>
          <a:p>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8445"/>
            <a:ext cx="10515600" cy="515620"/>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087120"/>
            <a:ext cx="10515600" cy="5558790"/>
          </a:xfrm>
        </p:spPr>
        <p:txBody>
          <a:bodyPr>
            <a:normAutofit fontScale="70000"/>
          </a:bodyPr>
          <a:p>
            <a:r>
              <a:rPr lang="zh-CN" altLang="en-US"/>
              <a:t>.ops = &amp;rt5640_aif_dai_ops,就是使用這組DAI時codec相對應的設定了，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rt5640_hw_params主要是根據上層傳下來的資訊(*params)對codec做相對應的設定，</a:t>
            </a:r>
            <a:endParaRPr lang="zh-CN" altLang="en-US"/>
          </a:p>
          <a:p>
            <a:r>
              <a:rPr lang="zh-CN" altLang="en-US"/>
              <a:t>rt5640_set_dai_fmt會按照此DAI的格式(如I2S, PCM...等)設定codec，</a:t>
            </a:r>
            <a:endParaRPr lang="zh-CN" altLang="en-US"/>
          </a:p>
          <a:p>
            <a:r>
              <a:rPr lang="zh-CN" altLang="en-US"/>
              <a:t>rt5640_set_dai_sysclk將告知codec driver sysclk的頻率及來源，</a:t>
            </a:r>
            <a:endParaRPr lang="zh-CN" altLang="en-US"/>
          </a:p>
          <a:p>
            <a:r>
              <a:rPr lang="zh-CN" altLang="en-US"/>
              <a:t>rt5640_set_dai_pll提供介面讓machine driver設定rt5640的PLL，有時候外部的MCLK頻率無法符合rt5640需求的時候需要呼叫此函數使用rt5640的PLL，</a:t>
            </a:r>
            <a:endParaRPr lang="zh-CN" altLang="en-US"/>
          </a:p>
          <a:p>
            <a:r>
              <a:rPr lang="zh-CN" altLang="en-US"/>
              <a:t>以上三個函數的功能都是讓machine driver將這些資訊通知codec driver用的，對應的函數分別是snd_soc_dai_set_fmt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7335"/>
            <a:ext cx="10515600" cy="60515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1131570"/>
            <a:ext cx="10515600" cy="5045710"/>
          </a:xfrm>
        </p:spPr>
        <p:txBody>
          <a:bodyPr/>
          <a:p>
            <a:r>
              <a:rPr lang="zh-CN" altLang="en-US"/>
              <a:t>要開始播放/錄音的時候上面這些rt5640_aif_dai_ops 內函數會先被執行，將這個DAI的參數設定好，然後DAPM就要開始上電了，前面提到DAPM上電的順序跟rt5640_dapm_widgets內元件註冊的類別有關，這個順序就定義在soc-dapm.c的dapm_up_seq dapm_down_seq，</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49555"/>
            <a:ext cx="10515600" cy="551815"/>
          </a:xfrm>
        </p:spPr>
        <p:txBody>
          <a:bodyPr>
            <a:normAutofit fontScale="90000"/>
          </a:bodyPr>
          <a:p>
            <a:r>
              <a:rPr lang="en-US" altLang="zh-CN"/>
              <a:t>ALSA Codec Driver</a:t>
            </a:r>
            <a:endParaRPr lang="en-US" altLang="zh-CN"/>
          </a:p>
        </p:txBody>
      </p:sp>
      <p:sp>
        <p:nvSpPr>
          <p:cNvPr id="3" name="内容占位符 2"/>
          <p:cNvSpPr>
            <a:spLocks noGrp="1"/>
          </p:cNvSpPr>
          <p:nvPr>
            <p:ph idx="1"/>
          </p:nvPr>
        </p:nvSpPr>
        <p:spPr>
          <a:xfrm>
            <a:off x="838200" y="942340"/>
            <a:ext cx="11010265" cy="5739765"/>
          </a:xfrm>
        </p:spPr>
        <p:txBody>
          <a:bodyPr>
            <a:normAutofit fontScale="50000"/>
          </a:bodyPr>
          <a:p>
            <a:r>
              <a:rPr lang="zh-CN" altLang="en-US"/>
              <a:t>註冊DAPM元件除了類別外還有一些重要的東西，以MIXER來說明，其他類別的元件也都差不多，就不重複介紹了</a:t>
            </a:r>
            <a:endParaRPr lang="zh-CN" altLang="en-US"/>
          </a:p>
          <a:p>
            <a:r>
              <a:rPr lang="zh-CN" altLang="en-US"/>
              <a:t>    SND_SOC_DAPM_MIXER("SPK MIXL", RT5640_PWR_MIXER, RT5640_PWR_SM_L_BIT,</a:t>
            </a:r>
            <a:endParaRPr lang="zh-CN" altLang="en-US"/>
          </a:p>
          <a:p>
            <a:r>
              <a:rPr lang="zh-CN" altLang="en-US"/>
              <a:t>        0, rt5640_spk_l_mix, ARRAY_SIZE(rt5640_spk_l_mix)),</a:t>
            </a:r>
            <a:endParaRPr lang="zh-CN" altLang="en-US"/>
          </a:p>
          <a:p>
            <a:r>
              <a:rPr lang="zh-CN" altLang="en-US"/>
              <a:t> SND_SOC_DAPM_MIXER代表這是個MIXER類別的元件，</a:t>
            </a:r>
            <a:endParaRPr lang="zh-CN" altLang="en-US"/>
          </a:p>
          <a:p>
            <a:r>
              <a:rPr lang="zh-CN" altLang="en-US"/>
              <a:t>"SPK MIXL"是這個元件的名字，</a:t>
            </a:r>
            <a:endParaRPr lang="zh-CN" altLang="en-US"/>
          </a:p>
          <a:p>
            <a:r>
              <a:rPr lang="zh-CN" altLang="en-US"/>
              <a:t>"SPK MIXL"元件的電源開關是在RT5640_PWR_MIXER暫存器的RT5640_PWR_SM_L_BIT位元做控制</a:t>
            </a:r>
            <a:endParaRPr lang="zh-CN" altLang="en-US"/>
          </a:p>
          <a:p>
            <a:r>
              <a:rPr lang="zh-CN" altLang="en-US"/>
              <a:t>rt5640_spk_l_mix則定義"SPK MIXL"在audio route上的開關，</a:t>
            </a:r>
            <a:endParaRPr lang="zh-CN" altLang="en-US"/>
          </a:p>
          <a:p>
            <a:r>
              <a:rPr lang="zh-CN" altLang="en-US"/>
              <a:t>rt5640_spo_l_mix內的每個項目都是一個獨立的開關，DAPM藉由這些開關決定這條通路的開關狀態，並決定這條路徑需不需要上電，codec driver只需要把正確的資訊向DAPM註冊即可。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86394</Words>
  <Application>Kingsoft Office WPP</Application>
  <PresentationFormat>Widescreen</PresentationFormat>
  <Paragraphs>1761</Paragraphs>
  <Slides>102</Slides>
  <Notes>25</Notes>
  <HiddenSlides>0</HiddenSlides>
  <MMClips>0</MMClips>
  <ScaleCrop>false</ScaleCrop>
  <HeadingPairs>
    <vt:vector size="4" baseType="variant">
      <vt:variant>
        <vt:lpstr>主题</vt:lpstr>
      </vt:variant>
      <vt:variant>
        <vt:i4>1</vt:i4>
      </vt:variant>
      <vt:variant>
        <vt:lpstr>幻灯片标题</vt:lpstr>
      </vt:variant>
      <vt:variant>
        <vt:i4>102</vt:i4>
      </vt:variant>
    </vt:vector>
  </HeadingPairs>
  <TitlesOfParts>
    <vt:vector size="103"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ALSA in Linux</vt:lpstr>
      <vt:lpstr>ALSA Codec Driver</vt:lpstr>
      <vt:lpstr>ALSA Codec Driver</vt:lpstr>
      <vt:lpstr>ALSA Codec Driver</vt:lpstr>
      <vt:lpstr>ALSA Codec Driver</vt:lpstr>
      <vt:lpstr>ALSA Codec Driver</vt:lpstr>
      <vt:lpstr>ALSA Codec Driver</vt:lpstr>
      <vt:lpstr>ALSA Codec Driver</vt:lpstr>
      <vt:lpstr>ALSA Codec Driver</vt:lpstr>
      <vt:lpstr>ALSA Codec Driver</vt:lpstr>
      <vt:lpstr>ALSA Codec Driver</vt:lpstr>
      <vt:lpstr>ALSA DAI Link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410</cp:revision>
  <dcterms:created xsi:type="dcterms:W3CDTF">2019-03-01T03:09:48Z</dcterms:created>
  <dcterms:modified xsi:type="dcterms:W3CDTF">2019-03-01T03:09:48Z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